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trictFirstAndLastChars="0" saveSubsetFonts="1" autoCompressPictures="0">
  <p:sldMasterIdLst>
    <p:sldMasterId id="2147483654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96" y="-22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99" name="Shape 9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06" name="Shape 10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" name="Shape 60"/>
          <p:cNvGrpSpPr/>
          <p:nvPr/>
        </p:nvGrpSpPr>
        <p:grpSpPr>
          <a:xfrm>
            <a:off x="-11" y="1000670"/>
            <a:ext cx="7314320" cy="3087224"/>
            <a:chOff x="-11" y="1378676"/>
            <a:chExt cx="7314320" cy="4116299"/>
          </a:xfrm>
        </p:grpSpPr>
        <p:sp>
          <p:nvSpPr>
            <p:cNvPr id="61" name="Shape 61"/>
            <p:cNvSpPr/>
            <p:nvPr/>
          </p:nvSpPr>
          <p:spPr>
            <a:xfrm flipH="1">
              <a:off x="-11" y="1378676"/>
              <a:ext cx="187800" cy="411629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2" name="Shape 62"/>
            <p:cNvSpPr/>
            <p:nvPr/>
          </p:nvSpPr>
          <p:spPr>
            <a:xfrm flipH="1">
              <a:off x="187809" y="1378676"/>
              <a:ext cx="7126499" cy="4116299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63" name="Shape 63"/>
          <p:cNvSpPr txBox="1">
            <a:spLocks noGrp="1"/>
          </p:cNvSpPr>
          <p:nvPr>
            <p:ph type="ctrTitle"/>
          </p:nvPr>
        </p:nvSpPr>
        <p:spPr>
          <a:xfrm>
            <a:off x="685800" y="1699932"/>
            <a:ext cx="6400799" cy="10004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subTitle" idx="1"/>
          </p:nvPr>
        </p:nvSpPr>
        <p:spPr>
          <a:xfrm>
            <a:off x="685800" y="2700338"/>
            <a:ext cx="6400799" cy="6752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1pPr>
            <a:lvl2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2pPr>
            <a:lvl3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3pPr>
            <a:lvl4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4pPr>
            <a:lvl5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5pPr>
            <a:lvl6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6pPr>
            <a:lvl7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7pPr>
            <a:lvl8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8pPr>
            <a:lvl9pPr>
              <a:spcBef>
                <a:spcPts val="0"/>
              </a:spcBef>
              <a:buClr>
                <a:schemeClr val="lt1"/>
              </a:buClr>
              <a:buSzPct val="100000"/>
              <a:buNone/>
              <a:defRPr sz="24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6" name="Shape 66"/>
          <p:cNvGrpSpPr/>
          <p:nvPr/>
        </p:nvGrpSpPr>
        <p:grpSpPr>
          <a:xfrm>
            <a:off x="-13" y="-9140"/>
            <a:ext cx="8005727" cy="1209421"/>
            <a:chOff x="-13" y="-12187"/>
            <a:chExt cx="8005727" cy="1161900"/>
          </a:xfrm>
        </p:grpSpPr>
        <p:sp>
          <p:nvSpPr>
            <p:cNvPr id="67" name="Shape 67"/>
            <p:cNvSpPr/>
            <p:nvPr/>
          </p:nvSpPr>
          <p:spPr>
            <a:xfrm flipH="1">
              <a:off x="-13" y="-12187"/>
              <a:ext cx="187800" cy="11619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8" name="Shape 68"/>
            <p:cNvSpPr/>
            <p:nvPr/>
          </p:nvSpPr>
          <p:spPr>
            <a:xfrm flipH="1">
              <a:off x="187715" y="-12187"/>
              <a:ext cx="7817999" cy="1161900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69" name="Shape 69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0" name="Shape 70"/>
          <p:cNvSpPr txBox="1">
            <a:spLocks noGrp="1"/>
          </p:cNvSpPr>
          <p:nvPr>
            <p:ph type="body" idx="1"/>
          </p:nvPr>
        </p:nvSpPr>
        <p:spPr>
          <a:xfrm>
            <a:off x="457200" y="1278516"/>
            <a:ext cx="8229600" cy="3630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456245" y="1278513"/>
            <a:ext cx="4038599" cy="3630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3" name="Shape 73"/>
          <p:cNvSpPr txBox="1">
            <a:spLocks noGrp="1"/>
          </p:cNvSpPr>
          <p:nvPr>
            <p:ph type="body" idx="2"/>
          </p:nvPr>
        </p:nvSpPr>
        <p:spPr>
          <a:xfrm>
            <a:off x="4648200" y="1278513"/>
            <a:ext cx="4038599" cy="3630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grpSp>
        <p:nvGrpSpPr>
          <p:cNvPr id="74" name="Shape 74"/>
          <p:cNvGrpSpPr/>
          <p:nvPr/>
        </p:nvGrpSpPr>
        <p:grpSpPr>
          <a:xfrm>
            <a:off x="-13" y="-9140"/>
            <a:ext cx="8005727" cy="1209421"/>
            <a:chOff x="-13" y="-12187"/>
            <a:chExt cx="8005727" cy="1161900"/>
          </a:xfrm>
        </p:grpSpPr>
        <p:sp>
          <p:nvSpPr>
            <p:cNvPr id="75" name="Shape 75"/>
            <p:cNvSpPr/>
            <p:nvPr/>
          </p:nvSpPr>
          <p:spPr>
            <a:xfrm flipH="1">
              <a:off x="-13" y="-12187"/>
              <a:ext cx="187800" cy="11619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" name="Shape 76"/>
            <p:cNvSpPr/>
            <p:nvPr/>
          </p:nvSpPr>
          <p:spPr>
            <a:xfrm flipH="1">
              <a:off x="187715" y="-12187"/>
              <a:ext cx="7817999" cy="1161900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77" name="Shape 77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9" name="Shape 79"/>
          <p:cNvGrpSpPr/>
          <p:nvPr/>
        </p:nvGrpSpPr>
        <p:grpSpPr>
          <a:xfrm>
            <a:off x="-13" y="-9140"/>
            <a:ext cx="8005727" cy="1209421"/>
            <a:chOff x="-13" y="-12187"/>
            <a:chExt cx="8005727" cy="1161900"/>
          </a:xfrm>
        </p:grpSpPr>
        <p:sp>
          <p:nvSpPr>
            <p:cNvPr id="80" name="Shape 80"/>
            <p:cNvSpPr/>
            <p:nvPr/>
          </p:nvSpPr>
          <p:spPr>
            <a:xfrm flipH="1">
              <a:off x="-13" y="-12187"/>
              <a:ext cx="187800" cy="1161900"/>
            </a:xfrm>
            <a:prstGeom prst="rect">
              <a:avLst/>
            </a:prstGeom>
            <a:solidFill>
              <a:srgbClr val="AB0101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" name="Shape 81"/>
            <p:cNvSpPr/>
            <p:nvPr/>
          </p:nvSpPr>
          <p:spPr>
            <a:xfrm flipH="1">
              <a:off x="187715" y="-12187"/>
              <a:ext cx="7817999" cy="1161900"/>
            </a:xfrm>
            <a:prstGeom prst="rect">
              <a:avLst/>
            </a:prstGeom>
            <a:solidFill>
              <a:srgbClr val="0F243E"/>
            </a:solidFill>
            <a:ln>
              <a:noFill/>
            </a:ln>
          </p:spPr>
          <p:txBody>
            <a:bodyPr lIns="91425" tIns="45700" rIns="91425" bIns="45700" anchor="ctr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82" name="Shape 82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/>
        </p:nvSpPr>
        <p:spPr>
          <a:xfrm flipH="1">
            <a:off x="8964665" y="4623760"/>
            <a:ext cx="187800" cy="521400"/>
          </a:xfrm>
          <a:prstGeom prst="rect">
            <a:avLst/>
          </a:prstGeom>
          <a:solidFill>
            <a:srgbClr val="AB010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85" name="Shape 85"/>
          <p:cNvSpPr/>
          <p:nvPr/>
        </p:nvSpPr>
        <p:spPr>
          <a:xfrm flipH="1">
            <a:off x="3866777" y="4623760"/>
            <a:ext cx="5097900" cy="521400"/>
          </a:xfrm>
          <a:prstGeom prst="rect">
            <a:avLst/>
          </a:prstGeom>
          <a:solidFill>
            <a:srgbClr val="0F243E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86" name="Shape 86"/>
          <p:cNvSpPr txBox="1">
            <a:spLocks noGrp="1"/>
          </p:cNvSpPr>
          <p:nvPr>
            <p:ph type="body" idx="1"/>
          </p:nvPr>
        </p:nvSpPr>
        <p:spPr>
          <a:xfrm>
            <a:off x="3866812" y="4623760"/>
            <a:ext cx="5097900" cy="521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1400">
                <a:solidFill>
                  <a:schemeClr val="lt1"/>
                </a:solidFill>
              </a:defRPr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Shape 5"/>
          <p:cNvGrpSpPr/>
          <p:nvPr/>
        </p:nvGrpSpPr>
        <p:grpSpPr>
          <a:xfrm>
            <a:off x="33867" y="-70"/>
            <a:ext cx="3409812" cy="2107677"/>
            <a:chOff x="0" y="1493"/>
            <a:chExt cx="3409812" cy="2810236"/>
          </a:xfrm>
        </p:grpSpPr>
        <p:cxnSp>
          <p:nvCxnSpPr>
            <p:cNvPr id="6" name="Shape 6"/>
            <p:cNvCxnSpPr/>
            <p:nvPr/>
          </p:nvCxnSpPr>
          <p:spPr>
            <a:xfrm>
              <a:off x="0" y="245542"/>
              <a:ext cx="3251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7" name="Shape 7"/>
            <p:cNvCxnSpPr/>
            <p:nvPr/>
          </p:nvCxnSpPr>
          <p:spPr>
            <a:xfrm rot="-5400000">
              <a:off x="-1212177" y="1407880"/>
              <a:ext cx="2806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8" name="Shape 8"/>
            <p:cNvCxnSpPr/>
            <p:nvPr/>
          </p:nvCxnSpPr>
          <p:spPr>
            <a:xfrm>
              <a:off x="0" y="474143"/>
              <a:ext cx="2666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9" name="Shape 9"/>
            <p:cNvCxnSpPr/>
            <p:nvPr/>
          </p:nvCxnSpPr>
          <p:spPr>
            <a:xfrm>
              <a:off x="0" y="702743"/>
              <a:ext cx="2167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0" name="Shape 10"/>
            <p:cNvCxnSpPr/>
            <p:nvPr/>
          </p:nvCxnSpPr>
          <p:spPr>
            <a:xfrm>
              <a:off x="0" y="931342"/>
              <a:ext cx="18626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1" name="Shape 11"/>
            <p:cNvCxnSpPr/>
            <p:nvPr/>
          </p:nvCxnSpPr>
          <p:spPr>
            <a:xfrm>
              <a:off x="0" y="1159942"/>
              <a:ext cx="1490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2" name="Shape 12"/>
            <p:cNvCxnSpPr/>
            <p:nvPr/>
          </p:nvCxnSpPr>
          <p:spPr>
            <a:xfrm>
              <a:off x="0" y="1388542"/>
              <a:ext cx="12191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3" name="Shape 13"/>
            <p:cNvCxnSpPr/>
            <p:nvPr/>
          </p:nvCxnSpPr>
          <p:spPr>
            <a:xfrm>
              <a:off x="0" y="1617142"/>
              <a:ext cx="990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4" name="Shape 14"/>
            <p:cNvCxnSpPr/>
            <p:nvPr/>
          </p:nvCxnSpPr>
          <p:spPr>
            <a:xfrm>
              <a:off x="0" y="1845742"/>
              <a:ext cx="745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5" name="Shape 15"/>
            <p:cNvCxnSpPr/>
            <p:nvPr/>
          </p:nvCxnSpPr>
          <p:spPr>
            <a:xfrm>
              <a:off x="0" y="2074342"/>
              <a:ext cx="533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6" name="Shape 16"/>
            <p:cNvCxnSpPr/>
            <p:nvPr/>
          </p:nvCxnSpPr>
          <p:spPr>
            <a:xfrm>
              <a:off x="0" y="2302943"/>
              <a:ext cx="262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7" name="Shape 17"/>
            <p:cNvCxnSpPr/>
            <p:nvPr/>
          </p:nvCxnSpPr>
          <p:spPr>
            <a:xfrm rot="-5400000">
              <a:off x="-814261" y="1238115"/>
              <a:ext cx="2468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8" name="Shape 18"/>
            <p:cNvCxnSpPr/>
            <p:nvPr/>
          </p:nvCxnSpPr>
          <p:spPr>
            <a:xfrm rot="-5400000">
              <a:off x="-357712" y="1014527"/>
              <a:ext cx="2018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19" name="Shape 19"/>
            <p:cNvCxnSpPr/>
            <p:nvPr/>
          </p:nvCxnSpPr>
          <p:spPr>
            <a:xfrm rot="-5400000">
              <a:off x="-853" y="887576"/>
              <a:ext cx="1763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0" name="Shape 20"/>
            <p:cNvCxnSpPr/>
            <p:nvPr/>
          </p:nvCxnSpPr>
          <p:spPr>
            <a:xfrm rot="-5400000">
              <a:off x="326307" y="790194"/>
              <a:ext cx="1569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1" name="Shape 21"/>
            <p:cNvCxnSpPr/>
            <p:nvPr/>
          </p:nvCxnSpPr>
          <p:spPr>
            <a:xfrm rot="-5400000">
              <a:off x="636516" y="709726"/>
              <a:ext cx="1408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2" name="Shape 22"/>
            <p:cNvCxnSpPr/>
            <p:nvPr/>
          </p:nvCxnSpPr>
          <p:spPr>
            <a:xfrm rot="-5400000">
              <a:off x="972228" y="603961"/>
              <a:ext cx="1196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3" name="Shape 23"/>
            <p:cNvCxnSpPr/>
            <p:nvPr/>
          </p:nvCxnSpPr>
          <p:spPr>
            <a:xfrm rot="-5400000">
              <a:off x="1278236" y="527761"/>
              <a:ext cx="1044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4" name="Shape 24"/>
            <p:cNvCxnSpPr/>
            <p:nvPr/>
          </p:nvCxnSpPr>
          <p:spPr>
            <a:xfrm rot="-5400000">
              <a:off x="1590398" y="440776"/>
              <a:ext cx="879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5" name="Shape 25"/>
            <p:cNvCxnSpPr/>
            <p:nvPr/>
          </p:nvCxnSpPr>
          <p:spPr>
            <a:xfrm rot="-5400000">
              <a:off x="1883657" y="377227"/>
              <a:ext cx="752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6" name="Shape 26"/>
            <p:cNvCxnSpPr/>
            <p:nvPr/>
          </p:nvCxnSpPr>
          <p:spPr>
            <a:xfrm rot="-5400000">
              <a:off x="2198066" y="292493"/>
              <a:ext cx="583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7" name="Shape 27"/>
            <p:cNvCxnSpPr/>
            <p:nvPr/>
          </p:nvCxnSpPr>
          <p:spPr>
            <a:xfrm rot="-5400000">
              <a:off x="2521027" y="199376"/>
              <a:ext cx="397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8" name="Shape 28"/>
            <p:cNvCxnSpPr/>
            <p:nvPr/>
          </p:nvCxnSpPr>
          <p:spPr>
            <a:xfrm rot="-5400000">
              <a:off x="2801688" y="148627"/>
              <a:ext cx="295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9" name="Shape 29"/>
            <p:cNvCxnSpPr/>
            <p:nvPr/>
          </p:nvCxnSpPr>
          <p:spPr>
            <a:xfrm rot="-5400000">
              <a:off x="3079242" y="102444"/>
              <a:ext cx="201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0" name="Shape 30"/>
            <p:cNvCxnSpPr/>
            <p:nvPr/>
          </p:nvCxnSpPr>
          <p:spPr>
            <a:xfrm rot="-5400000">
              <a:off x="3324762" y="85076"/>
              <a:ext cx="1686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  <p:sp>
        <p:nvSpPr>
          <p:cNvPr id="31" name="Shape 3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1pPr>
            <a:lvl2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2pPr>
            <a:lvl3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3pPr>
            <a:lvl4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4pPr>
            <a:lvl5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5pPr>
            <a:lvl6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6pPr>
            <a:lvl7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7pPr>
            <a:lvl8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8pPr>
            <a:lvl9pPr>
              <a:spcBef>
                <a:spcPts val="0"/>
              </a:spcBef>
              <a:buClr>
                <a:schemeClr val="lt1"/>
              </a:buClr>
              <a:buSzPct val="100000"/>
              <a:buNone/>
              <a:defRPr sz="44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2" name="Shape 3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3945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2pPr>
            <a:lvl3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3pPr>
            <a:lvl4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4pPr>
            <a:lvl5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5pPr>
            <a:lvl6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6pPr>
            <a:lvl7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7pPr>
            <a:lvl8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8pPr>
            <a:lvl9pPr>
              <a:spcBef>
                <a:spcPts val="360"/>
              </a:spcBef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grpSp>
        <p:nvGrpSpPr>
          <p:cNvPr id="33" name="Shape 33"/>
          <p:cNvGrpSpPr/>
          <p:nvPr/>
        </p:nvGrpSpPr>
        <p:grpSpPr>
          <a:xfrm rot="10800000">
            <a:off x="5734187" y="3035893"/>
            <a:ext cx="3409812" cy="2107677"/>
            <a:chOff x="0" y="1493"/>
            <a:chExt cx="3409812" cy="2810236"/>
          </a:xfrm>
        </p:grpSpPr>
        <p:cxnSp>
          <p:nvCxnSpPr>
            <p:cNvPr id="34" name="Shape 34"/>
            <p:cNvCxnSpPr/>
            <p:nvPr/>
          </p:nvCxnSpPr>
          <p:spPr>
            <a:xfrm>
              <a:off x="0" y="245542"/>
              <a:ext cx="3251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5" name="Shape 35"/>
            <p:cNvCxnSpPr/>
            <p:nvPr/>
          </p:nvCxnSpPr>
          <p:spPr>
            <a:xfrm rot="-5400000">
              <a:off x="-1212177" y="1407880"/>
              <a:ext cx="2806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6" name="Shape 36"/>
            <p:cNvCxnSpPr/>
            <p:nvPr/>
          </p:nvCxnSpPr>
          <p:spPr>
            <a:xfrm>
              <a:off x="0" y="474143"/>
              <a:ext cx="2666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7" name="Shape 37"/>
            <p:cNvCxnSpPr/>
            <p:nvPr/>
          </p:nvCxnSpPr>
          <p:spPr>
            <a:xfrm>
              <a:off x="0" y="702743"/>
              <a:ext cx="2167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8" name="Shape 38"/>
            <p:cNvCxnSpPr/>
            <p:nvPr/>
          </p:nvCxnSpPr>
          <p:spPr>
            <a:xfrm>
              <a:off x="0" y="931342"/>
              <a:ext cx="18626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39" name="Shape 39"/>
            <p:cNvCxnSpPr/>
            <p:nvPr/>
          </p:nvCxnSpPr>
          <p:spPr>
            <a:xfrm>
              <a:off x="0" y="1159942"/>
              <a:ext cx="1490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0" name="Shape 40"/>
            <p:cNvCxnSpPr/>
            <p:nvPr/>
          </p:nvCxnSpPr>
          <p:spPr>
            <a:xfrm>
              <a:off x="0" y="1388542"/>
              <a:ext cx="12191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1" name="Shape 41"/>
            <p:cNvCxnSpPr/>
            <p:nvPr/>
          </p:nvCxnSpPr>
          <p:spPr>
            <a:xfrm>
              <a:off x="0" y="1617142"/>
              <a:ext cx="990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2" name="Shape 42"/>
            <p:cNvCxnSpPr/>
            <p:nvPr/>
          </p:nvCxnSpPr>
          <p:spPr>
            <a:xfrm>
              <a:off x="0" y="1845742"/>
              <a:ext cx="745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3" name="Shape 43"/>
            <p:cNvCxnSpPr/>
            <p:nvPr/>
          </p:nvCxnSpPr>
          <p:spPr>
            <a:xfrm>
              <a:off x="0" y="2074342"/>
              <a:ext cx="533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4" name="Shape 44"/>
            <p:cNvCxnSpPr/>
            <p:nvPr/>
          </p:nvCxnSpPr>
          <p:spPr>
            <a:xfrm>
              <a:off x="0" y="2302943"/>
              <a:ext cx="262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5" name="Shape 45"/>
            <p:cNvCxnSpPr/>
            <p:nvPr/>
          </p:nvCxnSpPr>
          <p:spPr>
            <a:xfrm rot="-5400000">
              <a:off x="-814261" y="1238115"/>
              <a:ext cx="24683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6" name="Shape 46"/>
            <p:cNvCxnSpPr/>
            <p:nvPr/>
          </p:nvCxnSpPr>
          <p:spPr>
            <a:xfrm rot="-5400000">
              <a:off x="-357712" y="1014527"/>
              <a:ext cx="20180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7" name="Shape 47"/>
            <p:cNvCxnSpPr/>
            <p:nvPr/>
          </p:nvCxnSpPr>
          <p:spPr>
            <a:xfrm rot="-5400000">
              <a:off x="-853" y="887576"/>
              <a:ext cx="17639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8" name="Shape 48"/>
            <p:cNvCxnSpPr/>
            <p:nvPr/>
          </p:nvCxnSpPr>
          <p:spPr>
            <a:xfrm rot="-5400000">
              <a:off x="326307" y="790194"/>
              <a:ext cx="1569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49" name="Shape 49"/>
            <p:cNvCxnSpPr/>
            <p:nvPr/>
          </p:nvCxnSpPr>
          <p:spPr>
            <a:xfrm rot="-5400000">
              <a:off x="636516" y="709726"/>
              <a:ext cx="14085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0" name="Shape 50"/>
            <p:cNvCxnSpPr/>
            <p:nvPr/>
          </p:nvCxnSpPr>
          <p:spPr>
            <a:xfrm rot="-5400000">
              <a:off x="972228" y="603961"/>
              <a:ext cx="1196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1" name="Shape 51"/>
            <p:cNvCxnSpPr/>
            <p:nvPr/>
          </p:nvCxnSpPr>
          <p:spPr>
            <a:xfrm rot="-5400000">
              <a:off x="1278236" y="527761"/>
              <a:ext cx="10443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2" name="Shape 52"/>
            <p:cNvCxnSpPr/>
            <p:nvPr/>
          </p:nvCxnSpPr>
          <p:spPr>
            <a:xfrm rot="-5400000">
              <a:off x="1590398" y="440776"/>
              <a:ext cx="879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3" name="Shape 53"/>
            <p:cNvCxnSpPr/>
            <p:nvPr/>
          </p:nvCxnSpPr>
          <p:spPr>
            <a:xfrm rot="-5400000">
              <a:off x="1883657" y="377227"/>
              <a:ext cx="7527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4" name="Shape 54"/>
            <p:cNvCxnSpPr/>
            <p:nvPr/>
          </p:nvCxnSpPr>
          <p:spPr>
            <a:xfrm rot="-5400000">
              <a:off x="2198066" y="292493"/>
              <a:ext cx="583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5" name="Shape 55"/>
            <p:cNvCxnSpPr/>
            <p:nvPr/>
          </p:nvCxnSpPr>
          <p:spPr>
            <a:xfrm rot="-5400000">
              <a:off x="2521027" y="199376"/>
              <a:ext cx="3972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6" name="Shape 56"/>
            <p:cNvCxnSpPr/>
            <p:nvPr/>
          </p:nvCxnSpPr>
          <p:spPr>
            <a:xfrm rot="-5400000">
              <a:off x="2801688" y="148627"/>
              <a:ext cx="2954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7" name="Shape 57"/>
            <p:cNvCxnSpPr/>
            <p:nvPr/>
          </p:nvCxnSpPr>
          <p:spPr>
            <a:xfrm rot="-5400000">
              <a:off x="3079242" y="102444"/>
              <a:ext cx="201599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58" name="Shape 58"/>
            <p:cNvCxnSpPr/>
            <p:nvPr/>
          </p:nvCxnSpPr>
          <p:spPr>
            <a:xfrm rot="-5400000">
              <a:off x="3324762" y="85076"/>
              <a:ext cx="168600" cy="1500"/>
            </a:xfrm>
            <a:prstGeom prst="straightConnector1">
              <a:avLst/>
            </a:prstGeom>
            <a:noFill/>
            <a:ln w="12700" cap="flat">
              <a:solidFill>
                <a:srgbClr val="B7CCE4">
                  <a:alpha val="53725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>
            <a:spLocks noGrp="1"/>
          </p:cNvSpPr>
          <p:nvPr>
            <p:ph type="ctrTitle"/>
          </p:nvPr>
        </p:nvSpPr>
        <p:spPr>
          <a:xfrm>
            <a:off x="685800" y="1699932"/>
            <a:ext cx="6400799" cy="10004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Computer Fundamentals</a:t>
            </a:r>
          </a:p>
        </p:txBody>
      </p:sp>
      <p:sp>
        <p:nvSpPr>
          <p:cNvPr id="90" name="Shape 90"/>
          <p:cNvSpPr txBox="1">
            <a:spLocks noGrp="1"/>
          </p:cNvSpPr>
          <p:nvPr>
            <p:ph type="subTitle" idx="1"/>
          </p:nvPr>
        </p:nvSpPr>
        <p:spPr>
          <a:xfrm>
            <a:off x="685800" y="2700338"/>
            <a:ext cx="6400799" cy="6752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Group and Individual Computing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>
            <a:spLocks noGrp="1"/>
          </p:cNvSpPr>
          <p:nvPr>
            <p:ph type="title"/>
          </p:nvPr>
        </p:nvSpPr>
        <p:spPr>
          <a:xfrm>
            <a:off x="200550" y="101100"/>
            <a:ext cx="75719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Computers for Organizations</a:t>
            </a:r>
          </a:p>
        </p:txBody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200550" y="1313891"/>
            <a:ext cx="8229600" cy="36303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572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Supercomputers</a:t>
            </a:r>
          </a:p>
          <a:p>
            <a:pPr marL="457200" lvl="0" indent="-4572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Mainframes</a:t>
            </a:r>
          </a:p>
          <a:p>
            <a:pPr marL="457200" lvl="0" indent="-4572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Minicomputers</a:t>
            </a:r>
          </a:p>
          <a:p>
            <a:pPr marL="457200" lvl="0" indent="-4572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600"/>
              <a:t>Servers</a:t>
            </a:r>
          </a:p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>
            <a:spLocks noGrp="1"/>
          </p:cNvSpPr>
          <p:nvPr>
            <p:ph type="title"/>
          </p:nvPr>
        </p:nvSpPr>
        <p:spPr>
          <a:xfrm>
            <a:off x="457200" y="101100"/>
            <a:ext cx="7315499" cy="10139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Computers for Individuals</a:t>
            </a:r>
          </a:p>
        </p:txBody>
      </p:sp>
      <p:sp>
        <p:nvSpPr>
          <p:cNvPr id="102" name="Shape 102"/>
          <p:cNvSpPr txBox="1">
            <a:spLocks noGrp="1"/>
          </p:cNvSpPr>
          <p:nvPr>
            <p:ph type="body" idx="1"/>
          </p:nvPr>
        </p:nvSpPr>
        <p:spPr>
          <a:xfrm>
            <a:off x="456245" y="1278513"/>
            <a:ext cx="4038599" cy="36303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/>
              <a:t>Workstations</a:t>
            </a:r>
          </a:p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/>
              <a:t>Desktop Computers </a:t>
            </a:r>
          </a:p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/>
              <a:t>Laptop Computers</a:t>
            </a:r>
          </a:p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/>
              <a:t>Tablet Computers</a:t>
            </a:r>
          </a:p>
          <a:p>
            <a:pPr lvl="0" rtl="0">
              <a:spcBef>
                <a:spcPts val="0"/>
              </a:spcBef>
              <a:buNone/>
            </a:pPr>
            <a:endParaRPr b="1"/>
          </a:p>
        </p:txBody>
      </p:sp>
      <p:sp>
        <p:nvSpPr>
          <p:cNvPr id="103" name="Shape 103"/>
          <p:cNvSpPr txBox="1">
            <a:spLocks noGrp="1"/>
          </p:cNvSpPr>
          <p:nvPr>
            <p:ph type="body" idx="2"/>
          </p:nvPr>
        </p:nvSpPr>
        <p:spPr>
          <a:xfrm>
            <a:off x="4648200" y="1278513"/>
            <a:ext cx="4038599" cy="36303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/>
              <a:t>Smart Phones</a:t>
            </a:r>
          </a:p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/>
              <a:t>PDA</a:t>
            </a:r>
          </a:p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/>
              <a:t>Netbooks</a:t>
            </a:r>
          </a:p>
          <a:p>
            <a:pPr marL="457200" lvl="0" indent="-419100" rtl="0">
              <a:lnSpc>
                <a:spcPct val="150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Char char="●"/>
            </a:pPr>
            <a:r>
              <a:rPr lang="en" sz="3000"/>
              <a:t>Wearable computers</a:t>
            </a:r>
          </a:p>
          <a:p>
            <a:pPr>
              <a:spcBef>
                <a:spcPts val="0"/>
              </a:spcBef>
              <a:buNone/>
            </a:pPr>
            <a:endParaRPr b="1"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lesson-plan">
  <a:themeElements>
    <a:clrScheme name="Custom 501">
      <a:dk1>
        <a:srgbClr val="000000"/>
      </a:dk1>
      <a:lt1>
        <a:srgbClr val="EFEDE2"/>
      </a:lt1>
      <a:dk2>
        <a:srgbClr val="1F497D"/>
      </a:dk2>
      <a:lt2>
        <a:srgbClr val="FDFFFF"/>
      </a:lt2>
      <a:accent1>
        <a:srgbClr val="4F81BD"/>
      </a:accent1>
      <a:accent2>
        <a:srgbClr val="AB0101"/>
      </a:accent2>
      <a:accent3>
        <a:srgbClr val="86B060"/>
      </a:accent3>
      <a:accent4>
        <a:srgbClr val="7760A0"/>
      </a:accent4>
      <a:accent5>
        <a:srgbClr val="739395"/>
      </a:accent5>
      <a:accent6>
        <a:srgbClr val="968B52"/>
      </a:accent6>
      <a:hlink>
        <a:srgbClr val="336699"/>
      </a:hlink>
      <a:folHlink>
        <a:srgbClr val="96969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</Words>
  <Application>Microsoft Office PowerPoint</Application>
  <PresentationFormat>On-screen Show (16:9)</PresentationFormat>
  <Paragraphs>16</Paragraphs>
  <Slides>3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lesson-plan</vt:lpstr>
      <vt:lpstr>Computer Fundamentals</vt:lpstr>
      <vt:lpstr>Computers for Organizations</vt:lpstr>
      <vt:lpstr>Computers for Individuals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Computer Fundamentals</dc:title>
  <cp:lastModifiedBy>NHBOE</cp:lastModifiedBy>
  <cp:revision>1</cp:revision>
  <dcterms:modified xsi:type="dcterms:W3CDTF">2014-09-29T12:41:44Z</dcterms:modified>
</cp:coreProperties>
</file>